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9" r:id="rId2"/>
    <p:sldId id="333" r:id="rId3"/>
    <p:sldId id="342" r:id="rId4"/>
    <p:sldId id="345" r:id="rId5"/>
    <p:sldId id="340" r:id="rId6"/>
    <p:sldId id="343" r:id="rId7"/>
    <p:sldId id="344" r:id="rId8"/>
    <p:sldId id="346" r:id="rId9"/>
    <p:sldId id="351" r:id="rId10"/>
    <p:sldId id="353" r:id="rId11"/>
    <p:sldId id="348" r:id="rId12"/>
    <p:sldId id="349" r:id="rId13"/>
    <p:sldId id="350" r:id="rId14"/>
    <p:sldId id="352" r:id="rId15"/>
  </p:sldIdLst>
  <p:sldSz cx="12192000" cy="6858000"/>
  <p:notesSz cx="6858000" cy="9144000"/>
  <p:defaultTextStyle>
    <a:defPPr>
      <a:defRPr lang="en-FJ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6587F-BAD2-4CB0-9B88-672E530B5484}" v="16" dt="2025-06-01T20:03:37.837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trainingofficer(svtrainingofficer@rcmanubhai.com.fj)" userId="5edd8e80-56c5-4d7b-a23e-feba524aa2fb" providerId="ADAL" clId="{5976587F-BAD2-4CB0-9B88-672E530B5484}"/>
    <pc:docChg chg="undo custSel modSld">
      <pc:chgData name="svtrainingofficer(svtrainingofficer@rcmanubhai.com.fj)" userId="5edd8e80-56c5-4d7b-a23e-feba524aa2fb" providerId="ADAL" clId="{5976587F-BAD2-4CB0-9B88-672E530B5484}" dt="2025-06-01T20:03:45.017" v="113" actId="5793"/>
      <pc:docMkLst>
        <pc:docMk/>
      </pc:docMkLst>
      <pc:sldChg chg="addSp modSp mod">
        <pc:chgData name="svtrainingofficer(svtrainingofficer@rcmanubhai.com.fj)" userId="5edd8e80-56c5-4d7b-a23e-feba524aa2fb" providerId="ADAL" clId="{5976587F-BAD2-4CB0-9B88-672E530B5484}" dt="2025-05-30T23:50:04.571" v="63" actId="14100"/>
        <pc:sldMkLst>
          <pc:docMk/>
          <pc:sldMk cId="3960300495" sldId="340"/>
        </pc:sldMkLst>
        <pc:spChg chg="mod">
          <ac:chgData name="svtrainingofficer(svtrainingofficer@rcmanubhai.com.fj)" userId="5edd8e80-56c5-4d7b-a23e-feba524aa2fb" providerId="ADAL" clId="{5976587F-BAD2-4CB0-9B88-672E530B5484}" dt="2025-05-30T23:49:32.821" v="56" actId="1076"/>
          <ac:spMkLst>
            <pc:docMk/>
            <pc:sldMk cId="3960300495" sldId="340"/>
            <ac:spMk id="4" creationId="{C88D850A-BC27-4540-AF75-895E39CEDC78}"/>
          </ac:spMkLst>
        </pc:spChg>
        <pc:picChg chg="add mod">
          <ac:chgData name="svtrainingofficer(svtrainingofficer@rcmanubhai.com.fj)" userId="5edd8e80-56c5-4d7b-a23e-feba524aa2fb" providerId="ADAL" clId="{5976587F-BAD2-4CB0-9B88-672E530B5484}" dt="2025-05-30T23:50:04.571" v="63" actId="14100"/>
          <ac:picMkLst>
            <pc:docMk/>
            <pc:sldMk cId="3960300495" sldId="340"/>
            <ac:picMk id="12" creationId="{38A09EF5-5A53-8572-738E-4DB3B7882223}"/>
          </ac:picMkLst>
        </pc:picChg>
      </pc:sldChg>
      <pc:sldChg chg="addSp delSp modSp mod">
        <pc:chgData name="svtrainingofficer(svtrainingofficer@rcmanubhai.com.fj)" userId="5edd8e80-56c5-4d7b-a23e-feba524aa2fb" providerId="ADAL" clId="{5976587F-BAD2-4CB0-9B88-672E530B5484}" dt="2025-05-30T23:46:02.354" v="52" actId="1076"/>
        <pc:sldMkLst>
          <pc:docMk/>
          <pc:sldMk cId="1727710860" sldId="342"/>
        </pc:sldMkLst>
        <pc:spChg chg="mod">
          <ac:chgData name="svtrainingofficer(svtrainingofficer@rcmanubhai.com.fj)" userId="5edd8e80-56c5-4d7b-a23e-feba524aa2fb" providerId="ADAL" clId="{5976587F-BAD2-4CB0-9B88-672E530B5484}" dt="2025-05-30T23:42:50.717" v="45" actId="14100"/>
          <ac:spMkLst>
            <pc:docMk/>
            <pc:sldMk cId="1727710860" sldId="342"/>
            <ac:spMk id="14" creationId="{55E1E334-942F-2BBC-704E-74B6DB69FDC9}"/>
          </ac:spMkLst>
        </pc:spChg>
        <pc:picChg chg="add mod">
          <ac:chgData name="svtrainingofficer(svtrainingofficer@rcmanubhai.com.fj)" userId="5edd8e80-56c5-4d7b-a23e-feba524aa2fb" providerId="ADAL" clId="{5976587F-BAD2-4CB0-9B88-672E530B5484}" dt="2025-05-30T23:46:02.354" v="52" actId="1076"/>
          <ac:picMkLst>
            <pc:docMk/>
            <pc:sldMk cId="1727710860" sldId="342"/>
            <ac:picMk id="21" creationId="{7C101E46-CED0-C64D-C5D1-94E9C0190C28}"/>
          </ac:picMkLst>
        </pc:picChg>
      </pc:sldChg>
      <pc:sldChg chg="addSp delSp modSp mod delAnim modAnim">
        <pc:chgData name="svtrainingofficer(svtrainingofficer@rcmanubhai.com.fj)" userId="5edd8e80-56c5-4d7b-a23e-feba524aa2fb" providerId="ADAL" clId="{5976587F-BAD2-4CB0-9B88-672E530B5484}" dt="2025-06-01T20:03:45.017" v="113" actId="5793"/>
        <pc:sldMkLst>
          <pc:docMk/>
          <pc:sldMk cId="1653743477" sldId="343"/>
        </pc:sldMkLst>
        <pc:spChg chg="mod">
          <ac:chgData name="svtrainingofficer(svtrainingofficer@rcmanubhai.com.fj)" userId="5edd8e80-56c5-4d7b-a23e-feba524aa2fb" providerId="ADAL" clId="{5976587F-BAD2-4CB0-9B88-672E530B5484}" dt="2025-06-01T20:03:45.017" v="113" actId="5793"/>
          <ac:spMkLst>
            <pc:docMk/>
            <pc:sldMk cId="1653743477" sldId="343"/>
            <ac:spMk id="3" creationId="{CF648144-BC84-B747-6C2B-AB3CAA34113C}"/>
          </ac:spMkLst>
        </pc:spChg>
        <pc:spChg chg="add del">
          <ac:chgData name="svtrainingofficer(svtrainingofficer@rcmanubhai.com.fj)" userId="5edd8e80-56c5-4d7b-a23e-feba524aa2fb" providerId="ADAL" clId="{5976587F-BAD2-4CB0-9B88-672E530B5484}" dt="2025-06-01T20:03:20.593" v="83" actId="22"/>
          <ac:spMkLst>
            <pc:docMk/>
            <pc:sldMk cId="1653743477" sldId="343"/>
            <ac:spMk id="5" creationId="{1F70C564-C083-EBB2-4ED3-D98B9F6D3F3A}"/>
          </ac:spMkLst>
        </pc:spChg>
        <pc:spChg chg="add">
          <ac:chgData name="svtrainingofficer(svtrainingofficer@rcmanubhai.com.fj)" userId="5edd8e80-56c5-4d7b-a23e-feba524aa2fb" providerId="ADAL" clId="{5976587F-BAD2-4CB0-9B88-672E530B5484}" dt="2025-06-01T20:03:22.515" v="84" actId="22"/>
          <ac:spMkLst>
            <pc:docMk/>
            <pc:sldMk cId="1653743477" sldId="343"/>
            <ac:spMk id="7" creationId="{062FD2AE-9CCD-D886-0C64-AF33D5DA8455}"/>
          </ac:spMkLst>
        </pc:spChg>
        <pc:picChg chg="del">
          <ac:chgData name="svtrainingofficer(svtrainingofficer@rcmanubhai.com.fj)" userId="5edd8e80-56c5-4d7b-a23e-feba524aa2fb" providerId="ADAL" clId="{5976587F-BAD2-4CB0-9B88-672E530B5484}" dt="2025-06-01T20:03:04.667" v="81" actId="478"/>
          <ac:picMkLst>
            <pc:docMk/>
            <pc:sldMk cId="1653743477" sldId="343"/>
            <ac:picMk id="13" creationId="{81FDE09B-D393-700C-D71D-8B33A0DF3507}"/>
          </ac:picMkLst>
        </pc:picChg>
      </pc:sldChg>
      <pc:sldChg chg="addSp delSp modSp mod addAnim delAnim modAnim">
        <pc:chgData name="svtrainingofficer(svtrainingofficer@rcmanubhai.com.fj)" userId="5edd8e80-56c5-4d7b-a23e-feba524aa2fb" providerId="ADAL" clId="{5976587F-BAD2-4CB0-9B88-672E530B5484}" dt="2025-06-01T19:59:51.971" v="79" actId="478"/>
        <pc:sldMkLst>
          <pc:docMk/>
          <pc:sldMk cId="2692226091" sldId="345"/>
        </pc:sldMkLst>
        <pc:spChg chg="add del mod">
          <ac:chgData name="svtrainingofficer(svtrainingofficer@rcmanubhai.com.fj)" userId="5edd8e80-56c5-4d7b-a23e-feba524aa2fb" providerId="ADAL" clId="{5976587F-BAD2-4CB0-9B88-672E530B5484}" dt="2025-06-01T19:40:07.328" v="65" actId="478"/>
          <ac:spMkLst>
            <pc:docMk/>
            <pc:sldMk cId="2692226091" sldId="345"/>
            <ac:spMk id="3" creationId="{24B6F09A-592E-FCDD-206F-43F9BCB6A65F}"/>
          </ac:spMkLst>
        </pc:spChg>
        <pc:spChg chg="add del mod">
          <ac:chgData name="svtrainingofficer(svtrainingofficer@rcmanubhai.com.fj)" userId="5edd8e80-56c5-4d7b-a23e-feba524aa2fb" providerId="ADAL" clId="{5976587F-BAD2-4CB0-9B88-672E530B5484}" dt="2025-06-01T19:55:17.853" v="70" actId="478"/>
          <ac:spMkLst>
            <pc:docMk/>
            <pc:sldMk cId="2692226091" sldId="345"/>
            <ac:spMk id="6" creationId="{FD11D941-7224-3103-185C-32DEA6B91EEC}"/>
          </ac:spMkLst>
        </pc:spChg>
        <pc:spChg chg="add mod">
          <ac:chgData name="svtrainingofficer(svtrainingofficer@rcmanubhai.com.fj)" userId="5edd8e80-56c5-4d7b-a23e-feba524aa2fb" providerId="ADAL" clId="{5976587F-BAD2-4CB0-9B88-672E530B5484}" dt="2025-06-01T19:58:46.236" v="77" actId="14100"/>
          <ac:spMkLst>
            <pc:docMk/>
            <pc:sldMk cId="2692226091" sldId="345"/>
            <ac:spMk id="19" creationId="{61D9D9E6-8F29-50B1-4EB9-DE3130B9AA22}"/>
          </ac:spMkLst>
        </pc:spChg>
        <pc:spChg chg="add del">
          <ac:chgData name="svtrainingofficer(svtrainingofficer@rcmanubhai.com.fj)" userId="5edd8e80-56c5-4d7b-a23e-feba524aa2fb" providerId="ADAL" clId="{5976587F-BAD2-4CB0-9B88-672E530B5484}" dt="2025-06-01T19:59:51.971" v="79" actId="478"/>
          <ac:spMkLst>
            <pc:docMk/>
            <pc:sldMk cId="2692226091" sldId="345"/>
            <ac:spMk id="21" creationId="{F6EBF4DC-07C6-5077-4321-48F2E49127AC}"/>
          </ac:spMkLst>
        </pc:spChg>
        <pc:picChg chg="add del">
          <ac:chgData name="svtrainingofficer(svtrainingofficer@rcmanubhai.com.fj)" userId="5edd8e80-56c5-4d7b-a23e-feba524aa2fb" providerId="ADAL" clId="{5976587F-BAD2-4CB0-9B88-672E530B5484}" dt="2025-06-01T19:50:39.868" v="67" actId="478"/>
          <ac:picMkLst>
            <pc:docMk/>
            <pc:sldMk cId="2692226091" sldId="345"/>
            <ac:picMk id="4" creationId="{2AAE14A3-F747-E3A1-8E46-8646B6DA7601}"/>
          </ac:picMkLst>
        </pc:picChg>
        <pc:picChg chg="add del">
          <ac:chgData name="svtrainingofficer(svtrainingofficer@rcmanubhai.com.fj)" userId="5edd8e80-56c5-4d7b-a23e-feba524aa2fb" providerId="ADAL" clId="{5976587F-BAD2-4CB0-9B88-672E530B5484}" dt="2025-06-01T19:55:12.013" v="69" actId="478"/>
          <ac:picMkLst>
            <pc:docMk/>
            <pc:sldMk cId="2692226091" sldId="345"/>
            <ac:picMk id="11" creationId="{740E1C03-5028-82AC-09E4-20930AE35CF7}"/>
          </ac:picMkLst>
        </pc:picChg>
        <pc:picChg chg="add del mod">
          <ac:chgData name="svtrainingofficer(svtrainingofficer@rcmanubhai.com.fj)" userId="5edd8e80-56c5-4d7b-a23e-feba524aa2fb" providerId="ADAL" clId="{5976587F-BAD2-4CB0-9B88-672E530B5484}" dt="2025-06-01T19:56:20.678" v="72" actId="478"/>
          <ac:picMkLst>
            <pc:docMk/>
            <pc:sldMk cId="2692226091" sldId="345"/>
            <ac:picMk id="15" creationId="{9641EDE1-76F1-A0CF-7892-A2264A3006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J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821CD-37AE-4A8E-88EE-6676446A5CCD}" type="datetimeFigureOut">
              <a:rPr lang="en-FJ" smtClean="0"/>
              <a:t>06/02/2025</a:t>
            </a:fld>
            <a:endParaRPr lang="en-FJ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J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J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D252C-7342-4FD8-BB65-6C7DEDFCC59C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83625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BB76-A7EC-4955-8821-5C535F62193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15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BB76-A7EC-4955-8821-5C535F62193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493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245AB-947E-7112-FA43-68B3A193A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9B85C3-8331-FB6C-BECD-BAE494494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4DA99A-5CCD-0E1C-4BBE-496E3F56E6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3DFAF-B5A5-FB22-E01F-E11F02BE82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BB76-A7EC-4955-8821-5C535F62193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1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BB76-A7EC-4955-8821-5C535F62193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9309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E149C-64D0-57D7-EDC7-BE1A6997C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F96F10-3E0E-BDCD-CAF0-7B4E3BFB5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224B4E-07FA-DA90-C696-8EC1073C4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B65B7-155A-A0C1-E70D-4D3526DBE3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BB76-A7EC-4955-8821-5C535F621933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439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D052E-7218-5617-533C-D3587FBA6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B4F921-2023-424C-9FE2-56124B4AA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ABDC5E-CC6B-2BD9-1449-6227FC424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035C8-85BE-46D2-E685-0F9DD4EB36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BB76-A7EC-4955-8821-5C535F621933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847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3D4F3-9F0E-1FEA-1D77-929EC94EA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E935D9-4669-E26A-9F9E-DB776514D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B0D3A1-20DD-AA23-4320-58F6175B6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96506-48BD-75B0-DB02-F647E56CFA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BB76-A7EC-4955-8821-5C535F62193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5760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460D3-EB24-BE05-F722-16E2F4D18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38A46E-32FC-BE5C-8A05-306B55B67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8F2E29-5A7B-6374-D6C2-E442DC6B4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59C07-2C3C-365C-8A3C-71592B5CA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BB76-A7EC-4955-8821-5C535F621933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26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DA14-EBD4-AB17-9A94-F2C87DC38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74142-0FDB-6E74-DDF5-642B86FEA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FFD38-99C1-7446-659C-E4001873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8EE9-25F3-42EA-85F7-449AD8C80ABF}" type="datetimeFigureOut">
              <a:rPr lang="en-FJ" smtClean="0"/>
              <a:t>06/02/2025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7F686-484F-4457-5181-7C3E1BDB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BB5A-A613-BC18-49D4-8EBF611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C72B-54A1-4E07-8EC3-034A3433E38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99349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7B1CD-5A61-DDF3-29D7-9A5A8B4A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8E694-C851-DBED-A4A4-1576DD443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BD422-AE63-1E10-9D79-1C24F07CC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8EE9-25F3-42EA-85F7-449AD8C80ABF}" type="datetimeFigureOut">
              <a:rPr lang="en-FJ" smtClean="0"/>
              <a:t>06/02/2025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4F0DD-AD6F-D445-1855-34AE811B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28998-55AD-C267-EB48-2969FAA3D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C72B-54A1-4E07-8EC3-034A3433E38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47792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BB9D2-56C4-D4D7-CA16-7F02277F6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88B9E-E8A4-FA5B-B030-A0F43196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45507-AB4A-90B2-46B0-A27A5BFA9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8EE9-25F3-42EA-85F7-449AD8C80ABF}" type="datetimeFigureOut">
              <a:rPr lang="en-FJ" smtClean="0"/>
              <a:t>06/02/2025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372BE-09BB-34F8-19D5-504E65D69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C4432-BC09-B608-A8F3-32462150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C72B-54A1-4E07-8EC3-034A3433E38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18957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2950-E3C6-3549-6D7C-A2AE54AA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A75A0-7505-3AE8-0812-940C2A273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E8A0B-C470-AFBB-CF5B-2BC02972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8EE9-25F3-42EA-85F7-449AD8C80ABF}" type="datetimeFigureOut">
              <a:rPr lang="en-FJ" smtClean="0"/>
              <a:t>06/02/2025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ACDA9-163F-49CE-D213-F1100B0F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D7C60-559F-D23B-0925-62F142F5B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C72B-54A1-4E07-8EC3-034A3433E38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00399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EA04-896F-B03A-7FEC-CDCF50C7E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8B91D-3147-3591-9DE8-7EBF47FDF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FE962-F72E-0AFD-EC36-9A2AD337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8EE9-25F3-42EA-85F7-449AD8C80ABF}" type="datetimeFigureOut">
              <a:rPr lang="en-FJ" smtClean="0"/>
              <a:t>06/02/2025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719BD-5850-EC0D-4D55-54F9BAC6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61573-4E55-2337-6478-8E98E6C0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C72B-54A1-4E07-8EC3-034A3433E38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50647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DDF1-19AF-E08E-B260-A35069B9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07BE1-1ED8-C225-EAE3-17799CE18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3182C-3DB8-4E52-D3A3-8648CF7AB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36452-7E3B-33A1-F128-7D151333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8EE9-25F3-42EA-85F7-449AD8C80ABF}" type="datetimeFigureOut">
              <a:rPr lang="en-FJ" smtClean="0"/>
              <a:t>06/02/2025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C60A3-0294-EC51-F548-0F7AA8B7A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A0453-75ED-E805-92A4-BC27A161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C72B-54A1-4E07-8EC3-034A3433E38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2144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6E6E-5F13-9F1C-584F-19D3098C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C8A6-A1FD-9639-794D-049A6D45C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F4543-B0F0-E4C2-8EBC-5C636AF62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2A3AB0-BF14-3201-A07F-F662108E4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2F33C9-3E09-B882-CA01-BE2D712D0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A75EE-E6E9-0B67-D896-85661E1A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8EE9-25F3-42EA-85F7-449AD8C80ABF}" type="datetimeFigureOut">
              <a:rPr lang="en-FJ" smtClean="0"/>
              <a:t>06/02/2025</a:t>
            </a:fld>
            <a:endParaRPr lang="en-FJ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73037E-3CC0-B2BC-82D4-909FDC7E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01BF71-9E49-C192-5636-04C516CA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C72B-54A1-4E07-8EC3-034A3433E38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29805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08C0-71CF-024D-0CD2-CCD3C389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4B5BFB-E3F4-3B07-1A0E-DB601A1E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8EE9-25F3-42EA-85F7-449AD8C80ABF}" type="datetimeFigureOut">
              <a:rPr lang="en-FJ" smtClean="0"/>
              <a:t>06/02/2025</a:t>
            </a:fld>
            <a:endParaRPr lang="en-FJ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9F332-43F2-96D8-65D3-255FCA8AB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9AA16-C434-6579-A5DE-EF7DA7AC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C72B-54A1-4E07-8EC3-034A3433E38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87295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7E170-C95A-1A4E-C05F-53FAD4C4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8EE9-25F3-42EA-85F7-449AD8C80ABF}" type="datetimeFigureOut">
              <a:rPr lang="en-FJ" smtClean="0"/>
              <a:t>06/02/2025</a:t>
            </a:fld>
            <a:endParaRPr lang="en-FJ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666A38-A18A-063E-6526-FB8F6308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6E973-5DE3-FB6F-CBAC-A7547097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C72B-54A1-4E07-8EC3-034A3433E38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29901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8AB6-F500-26C5-69CC-99A274C4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BA072-D06D-F96F-69DE-D60D2EED0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8C9F1-A3FB-CEA6-6871-4E9DCBFC4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32FCC-E179-EFB8-A6B0-CB0B7289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8EE9-25F3-42EA-85F7-449AD8C80ABF}" type="datetimeFigureOut">
              <a:rPr lang="en-FJ" smtClean="0"/>
              <a:t>06/02/2025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3DCB8-1903-E14D-B578-5742FF90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D1292-9CD6-14D3-0F04-BA8025AA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C72B-54A1-4E07-8EC3-034A3433E38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41894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598E8-9324-509C-A24D-76F69988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D2AEF3-BE2A-2162-BC8A-B6BBE70F3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J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09FE4-1B6A-BAD0-4E63-72D55D8B0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4A22E-82E7-F3D2-0A3D-AFEA09F1D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8EE9-25F3-42EA-85F7-449AD8C80ABF}" type="datetimeFigureOut">
              <a:rPr lang="en-FJ" smtClean="0"/>
              <a:t>06/02/2025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8A9EF-842A-958B-8D50-397EB8214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311DE-078F-DBEF-D3A0-874A1097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C72B-54A1-4E07-8EC3-034A3433E38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01237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EAFBA3-D395-C69D-858B-AEC620DB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C3235-0027-868E-61FD-8A568F03B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C3F67-5E2E-4D47-7DE5-853DDE972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68EE9-25F3-42EA-85F7-449AD8C80ABF}" type="datetimeFigureOut">
              <a:rPr lang="en-FJ" smtClean="0"/>
              <a:t>06/02/2025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0C325-D65E-07D3-4F75-1E3DDE7F5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14762-5FA3-173D-62CD-300FD62A9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C72B-54A1-4E07-8EC3-034A3433E38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85934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J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zQmo_Wd2S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jpg"/><Relationship Id="rId7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N6yG_euiZ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E73813-72AD-4AB3-A379-37D7FC046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672" y="6341216"/>
            <a:ext cx="2381435" cy="340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48D44-DDC3-F61A-463E-47976A68D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5221" y="6319571"/>
            <a:ext cx="2381435" cy="340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B119A3-864B-0DE6-3A1D-256F35F3F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3786" y="6318246"/>
            <a:ext cx="2381435" cy="340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24C213-23E7-7295-09D3-8729A0078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177" y="5957670"/>
            <a:ext cx="2381435" cy="340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55BC2A-013B-D611-4EE0-0956F57253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500" y="5992769"/>
            <a:ext cx="2381435" cy="340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75CF1F-81C5-797A-AF38-80F2EE3B72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823" y="6019242"/>
            <a:ext cx="2381435" cy="29767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CB88094-F4E5-8D5E-A1F5-FEDD4289D5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2679" t="13456" r="20127" b="14740"/>
          <a:stretch/>
        </p:blipFill>
        <p:spPr>
          <a:xfrm>
            <a:off x="22239" y="19557"/>
            <a:ext cx="1202611" cy="356532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AA29E4-6D5C-A1BA-6FE3-9CD20C96ED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2679" t="13456" r="20127" b="50642"/>
          <a:stretch/>
        </p:blipFill>
        <p:spPr>
          <a:xfrm>
            <a:off x="15863" y="3584878"/>
            <a:ext cx="1202611" cy="32535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06095E-B3FB-4A15-A2B6-9584410EF1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86" y="19557"/>
            <a:ext cx="7385975" cy="582919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0D062A-2C7E-4243-823B-8D0CE6E67035}"/>
              </a:ext>
            </a:extLst>
          </p:cNvPr>
          <p:cNvSpPr txBox="1"/>
          <p:nvPr/>
        </p:nvSpPr>
        <p:spPr>
          <a:xfrm>
            <a:off x="1317683" y="2151831"/>
            <a:ext cx="337327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PRODUCT</a:t>
            </a:r>
            <a:r>
              <a:rPr lang="en-US" sz="44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DB7CDC-5000-4DAA-A885-70B6B3A649D2}"/>
              </a:ext>
            </a:extLst>
          </p:cNvPr>
          <p:cNvSpPr txBox="1"/>
          <p:nvPr/>
        </p:nvSpPr>
        <p:spPr>
          <a:xfrm>
            <a:off x="1317684" y="3169379"/>
            <a:ext cx="337327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TRAINING</a:t>
            </a:r>
            <a:endParaRPr lang="en-FJ" sz="4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697AE7-971A-44BD-9E2A-602E499F9587}"/>
              </a:ext>
            </a:extLst>
          </p:cNvPr>
          <p:cNvSpPr txBox="1"/>
          <p:nvPr/>
        </p:nvSpPr>
        <p:spPr>
          <a:xfrm>
            <a:off x="4690953" y="5992769"/>
            <a:ext cx="7478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J" dirty="0"/>
          </a:p>
        </p:txBody>
      </p:sp>
    </p:spTree>
    <p:extLst>
      <p:ext uri="{BB962C8B-B14F-4D97-AF65-F5344CB8AC3E}">
        <p14:creationId xmlns:p14="http://schemas.microsoft.com/office/powerpoint/2010/main" val="4722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B2780-3D70-4CBB-7532-23B41C2E6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883866-3012-6AEB-3FD9-F3AECFEF8860}"/>
              </a:ext>
            </a:extLst>
          </p:cNvPr>
          <p:cNvSpPr/>
          <p:nvPr/>
        </p:nvSpPr>
        <p:spPr>
          <a:xfrm>
            <a:off x="269505" y="305387"/>
            <a:ext cx="11664000" cy="569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64F191C-97FA-4811-90FD-27E5BBD4D1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679" t="13456" r="20127" b="14740"/>
          <a:stretch/>
        </p:blipFill>
        <p:spPr>
          <a:xfrm rot="5400000">
            <a:off x="10783800" y="-291880"/>
            <a:ext cx="574424" cy="17029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D32BE8-75D5-407D-B5D6-B2DDD8CC8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8327" y="400834"/>
            <a:ext cx="2381435" cy="297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A07B3E-5256-5C93-8F91-235D2C1307B2}"/>
              </a:ext>
            </a:extLst>
          </p:cNvPr>
          <p:cNvSpPr txBox="1"/>
          <p:nvPr/>
        </p:nvSpPr>
        <p:spPr>
          <a:xfrm>
            <a:off x="7239021" y="1234440"/>
            <a:ext cx="4805341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700"/>
              </a:lnSpc>
            </a:pPr>
            <a:endParaRPr lang="en-US" sz="2400" dirty="0">
              <a:solidFill>
                <a:srgbClr val="09090B"/>
              </a:solidFill>
              <a:latin typeface="times new roman" panose="02020603050405020304" pitchFamily="18" charset="0"/>
            </a:endParaRPr>
          </a:p>
          <a:p>
            <a:pPr algn="ctr" fontAlgn="base">
              <a:lnSpc>
                <a:spcPts val="2700"/>
              </a:lnSpc>
            </a:pPr>
            <a:endParaRPr lang="en-US" sz="2400" dirty="0">
              <a:solidFill>
                <a:srgbClr val="09090B"/>
              </a:solidFill>
              <a:latin typeface="times new roman" panose="02020603050405020304" pitchFamily="18" charset="0"/>
            </a:endParaRPr>
          </a:p>
          <a:p>
            <a:pPr algn="ctr" fontAlgn="base">
              <a:lnSpc>
                <a:spcPts val="2700"/>
              </a:lnSpc>
            </a:pPr>
            <a:br>
              <a:rPr lang="en-US" sz="2400" dirty="0">
                <a:solidFill>
                  <a:srgbClr val="09090B"/>
                </a:solidFill>
                <a:latin typeface="times new roman" panose="02020603050405020304" pitchFamily="18" charset="0"/>
              </a:rPr>
            </a:br>
            <a:br>
              <a:rPr lang="en-US" dirty="0">
                <a:solidFill>
                  <a:srgbClr val="09090B"/>
                </a:solidFill>
              </a:rPr>
            </a:br>
            <a:r>
              <a:rPr lang="en-US" dirty="0">
                <a:solidFill>
                  <a:srgbClr val="09090B"/>
                </a:solidFill>
              </a:rPr>
              <a:t>AT-8207 Rechargeable 12v Battery High-power 10W Portable Solar Home Lighting System With 4pcs Bright Led Bulb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FFCD42-AD01-E9E5-2FA5-24EC028A7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5" y="1234439"/>
            <a:ext cx="6867547" cy="456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7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w of light bulbs with only one lightbulb lit">
            <a:extLst>
              <a:ext uri="{FF2B5EF4-FFF2-40B4-BE49-F238E27FC236}">
                <a16:creationId xmlns:a16="http://schemas.microsoft.com/office/drawing/2014/main" id="{1DF63165-11EE-7F80-71F6-321B7776B8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809" r="16699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3CCA74-BA98-205B-E858-ED92A1D7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        Comes with: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7B6E9-70A5-2323-03CA-A00C7A00A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71281"/>
            <a:ext cx="4236919" cy="2951991"/>
          </a:xfrm>
        </p:spPr>
        <p:txBody>
          <a:bodyPr anchor="ctr">
            <a:normAutofit/>
          </a:bodyPr>
          <a:lstStyle/>
          <a:p>
            <a:pPr lvl="1"/>
            <a:r>
              <a:rPr lang="en-US" sz="2000" dirty="0"/>
              <a:t>4</a:t>
            </a:r>
            <a:r>
              <a:rPr lang="en-US" sz="2000" b="0" i="0" dirty="0">
                <a:effectLst/>
              </a:rPr>
              <a:t> Lamps+ </a:t>
            </a:r>
            <a:endParaRPr lang="en-US" sz="2000" dirty="0"/>
          </a:p>
          <a:p>
            <a:pPr lvl="1"/>
            <a:r>
              <a:rPr lang="en-US" sz="2000" b="0" i="0" dirty="0">
                <a:effectLst/>
              </a:rPr>
              <a:t>1pcs solar panel+</a:t>
            </a:r>
          </a:p>
          <a:p>
            <a:pPr lvl="1"/>
            <a:r>
              <a:rPr lang="en-US" sz="2000" b="0" i="0" dirty="0">
                <a:effectLst/>
              </a:rPr>
              <a:t>1 AC charging adapter +</a:t>
            </a:r>
          </a:p>
          <a:p>
            <a:pPr lvl="1"/>
            <a:r>
              <a:rPr lang="en-US" sz="2000" b="0" i="0" dirty="0">
                <a:effectLst/>
              </a:rPr>
              <a:t>5 in 1 Mobile phone charger</a:t>
            </a:r>
            <a:endParaRPr lang="en-US" sz="20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780E419-8C4A-5D9D-9853-EEC35C3018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679" t="13456" r="20127" b="14740"/>
          <a:stretch/>
        </p:blipFill>
        <p:spPr>
          <a:xfrm>
            <a:off x="0" y="3796021"/>
            <a:ext cx="1202611" cy="356532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B7945A0-84B0-0DB2-D4DF-DA11CF401D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679" t="13456" r="20127" b="14740"/>
          <a:stretch/>
        </p:blipFill>
        <p:spPr>
          <a:xfrm>
            <a:off x="0" y="230700"/>
            <a:ext cx="1202611" cy="356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9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B4880F-2B6E-9FA3-9623-C172812EE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1840" y="-72758"/>
            <a:ext cx="5349240" cy="6698542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3035DF2-72F7-41C9-1E11-460C30A647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679" t="13456" r="20127" b="14740"/>
          <a:stretch/>
        </p:blipFill>
        <p:spPr>
          <a:xfrm>
            <a:off x="0" y="0"/>
            <a:ext cx="1202611" cy="3565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D1D14D-D66E-8A9E-8D51-F6D3B369BD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679" t="13456" r="20127" b="14740"/>
          <a:stretch/>
        </p:blipFill>
        <p:spPr>
          <a:xfrm>
            <a:off x="0" y="3565321"/>
            <a:ext cx="1202611" cy="356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2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0E3C8-1110-8CBE-56DF-C55A824B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09090B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23580B-DE0F-93C4-5862-5D14FAE69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679" t="13456" r="20127" b="14740"/>
          <a:stretch/>
        </p:blipFill>
        <p:spPr>
          <a:xfrm>
            <a:off x="-68239" y="-43830"/>
            <a:ext cx="1202611" cy="3565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8D9DDC7-0EC2-CFFC-BF2B-FBAF6A115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679" t="13456" r="20127" b="14740"/>
          <a:stretch/>
        </p:blipFill>
        <p:spPr>
          <a:xfrm>
            <a:off x="-68239" y="3521491"/>
            <a:ext cx="1202611" cy="3565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0B747F-D563-DBB1-3050-AFBA29F9162B}"/>
              </a:ext>
            </a:extLst>
          </p:cNvPr>
          <p:cNvSpPr txBox="1"/>
          <p:nvPr/>
        </p:nvSpPr>
        <p:spPr>
          <a:xfrm>
            <a:off x="4690953" y="5992769"/>
            <a:ext cx="7478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J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2DD7F-B1D0-2065-B3BB-9279BC92ECE8}"/>
              </a:ext>
            </a:extLst>
          </p:cNvPr>
          <p:cNvSpPr/>
          <p:nvPr/>
        </p:nvSpPr>
        <p:spPr>
          <a:xfrm>
            <a:off x="4334173" y="5175676"/>
            <a:ext cx="7478809" cy="1325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4DAC49-01E5-7135-C849-69B6B51E4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928" y="2112360"/>
            <a:ext cx="4848807" cy="4745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9DA146-BD1F-CB49-D4CA-591379F59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180" y="498006"/>
            <a:ext cx="42100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6F3DA-67E7-C6F9-1F28-8C99CE92A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05218"/>
            <a:ext cx="10625919" cy="5371745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000" dirty="0"/>
              <a:t>THE END</a:t>
            </a:r>
          </a:p>
          <a:p>
            <a:pPr marL="0" indent="0" algn="ctr">
              <a:buNone/>
            </a:pPr>
            <a:endParaRPr lang="en-US" sz="8000" dirty="0"/>
          </a:p>
          <a:p>
            <a:pPr marL="0" indent="0" algn="ctr">
              <a:buNone/>
            </a:pPr>
            <a:r>
              <a:rPr lang="en-US" sz="4800" dirty="0"/>
              <a:t>Thanks for your time!</a:t>
            </a:r>
            <a:endParaRPr lang="en-US" sz="44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C068177-42D7-AB29-85A6-647A45A8E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679" t="13456" r="20127" b="14740"/>
          <a:stretch/>
        </p:blipFill>
        <p:spPr>
          <a:xfrm>
            <a:off x="0" y="3292679"/>
            <a:ext cx="1202611" cy="3565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B066C28-B3A8-56A6-DA3C-3239C06DA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679" t="13456" r="20127" b="14740"/>
          <a:stretch/>
        </p:blipFill>
        <p:spPr>
          <a:xfrm>
            <a:off x="-1" y="-272642"/>
            <a:ext cx="1202611" cy="356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2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9505" y="305387"/>
            <a:ext cx="11664000" cy="569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41160EF-0A36-4937-BFA1-3E9740D262D9}"/>
              </a:ext>
            </a:extLst>
          </p:cNvPr>
          <p:cNvSpPr txBox="1"/>
          <p:nvPr/>
        </p:nvSpPr>
        <p:spPr>
          <a:xfrm>
            <a:off x="473191" y="381672"/>
            <a:ext cx="521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Playfair Display" pitchFamily="2" charset="0"/>
                <a:cs typeface="Arial" panose="020B0604020202020204" pitchFamily="34" charset="0"/>
              </a:rPr>
              <a:t>Before we start, let’s now identify a few Important Things ….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F14CF8B-FBC0-78DB-8BB7-4151A6BD5F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679" t="13456" r="20127" b="14740"/>
          <a:stretch/>
        </p:blipFill>
        <p:spPr>
          <a:xfrm rot="5400000">
            <a:off x="10783800" y="-291880"/>
            <a:ext cx="574424" cy="17029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FC5D2B-52C0-9190-0F23-B52C0C260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8327" y="400834"/>
            <a:ext cx="2381435" cy="297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2FA4D2-9873-46C1-B8DA-DB6C81C131D7}"/>
              </a:ext>
            </a:extLst>
          </p:cNvPr>
          <p:cNvSpPr txBox="1"/>
          <p:nvPr/>
        </p:nvSpPr>
        <p:spPr>
          <a:xfrm>
            <a:off x="6934200" y="1234440"/>
            <a:ext cx="4373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HOUSEKEPPING RULES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Emergency Exit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Restroom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Mobile Phones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F981B-B7BD-E5DD-7983-EF2D28CE6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05" y="1076002"/>
            <a:ext cx="6411716" cy="56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1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36B8F-0069-74FB-2549-8510B3193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B1EFC0-0F7E-0978-3D55-6CCFCEA23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672" y="6341216"/>
            <a:ext cx="2381435" cy="340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821D49-54B0-8907-0EC2-B415FC1AD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5221" y="6319571"/>
            <a:ext cx="2381435" cy="340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938C01-2A0F-1253-8481-0AD7466484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3786" y="6318246"/>
            <a:ext cx="2381435" cy="340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200FC8-A953-208B-5F74-4A82BE9E5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177" y="5957670"/>
            <a:ext cx="2381435" cy="340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3A5BE6-405B-3F86-BCA3-014A3BAAA7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500" y="5992769"/>
            <a:ext cx="2381435" cy="340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EC0B1F-4033-C1D5-7B07-A0AFAB0F2A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823" y="6019242"/>
            <a:ext cx="2381435" cy="29767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724701E-B3C7-4032-155D-CC3334F78A6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2679" t="13456" r="20127" b="14740"/>
          <a:stretch/>
        </p:blipFill>
        <p:spPr>
          <a:xfrm>
            <a:off x="22239" y="19557"/>
            <a:ext cx="1202611" cy="356532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46B7F79-FD7F-B9C5-9D77-DD00E0483E0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2679" t="13456" r="20127" b="50642"/>
          <a:stretch/>
        </p:blipFill>
        <p:spPr>
          <a:xfrm>
            <a:off x="15863" y="3584878"/>
            <a:ext cx="1202611" cy="32535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E1E334-942F-2BBC-704E-74B6DB69FDC9}"/>
              </a:ext>
            </a:extLst>
          </p:cNvPr>
          <p:cNvSpPr txBox="1"/>
          <p:nvPr/>
        </p:nvSpPr>
        <p:spPr>
          <a:xfrm>
            <a:off x="1443656" y="314208"/>
            <a:ext cx="836908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UNDERSTANDING SOLAR</a:t>
            </a:r>
            <a:endParaRPr lang="en-US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2B524E-879D-76D7-4027-160CBB8C9243}"/>
              </a:ext>
            </a:extLst>
          </p:cNvPr>
          <p:cNvSpPr txBox="1"/>
          <p:nvPr/>
        </p:nvSpPr>
        <p:spPr>
          <a:xfrm>
            <a:off x="4690953" y="5992769"/>
            <a:ext cx="7478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J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C101E46-CED0-C64D-C5D1-94E9C0190C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1565" y="1456093"/>
            <a:ext cx="4804652" cy="437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1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hlinkClick r:id="rId2"/>
            <a:extLst>
              <a:ext uri="{FF2B5EF4-FFF2-40B4-BE49-F238E27FC236}">
                <a16:creationId xmlns:a16="http://schemas.microsoft.com/office/drawing/2014/main" id="{61D9D9E6-8F29-50B1-4EB9-DE3130B9AA22}"/>
              </a:ext>
            </a:extLst>
          </p:cNvPr>
          <p:cNvSpPr txBox="1"/>
          <p:nvPr/>
        </p:nvSpPr>
        <p:spPr>
          <a:xfrm>
            <a:off x="2129051" y="1555424"/>
            <a:ext cx="7175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https://youtu.be/GzQmo_Wd2Sw</a:t>
            </a:r>
          </a:p>
        </p:txBody>
      </p:sp>
    </p:spTree>
    <p:extLst>
      <p:ext uri="{BB962C8B-B14F-4D97-AF65-F5344CB8AC3E}">
        <p14:creationId xmlns:p14="http://schemas.microsoft.com/office/powerpoint/2010/main" val="269222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59">
        <p:sndAc>
          <p:endSnd/>
        </p:sndAc>
      </p:transition>
    </mc:Choice>
    <mc:Fallback xmlns="">
      <p:transition spd="slow" advTm="119559">
        <p:sndAc>
          <p:endSnd/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inesswomen writing on glass in meeting">
            <a:extLst>
              <a:ext uri="{FF2B5EF4-FFF2-40B4-BE49-F238E27FC236}">
                <a16:creationId xmlns:a16="http://schemas.microsoft.com/office/drawing/2014/main" id="{61294FA9-CB4D-24D0-44DF-91CEFBB68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r="1844"/>
          <a:stretch/>
        </p:blipFill>
        <p:spPr>
          <a:xfrm>
            <a:off x="2131043" y="163774"/>
            <a:ext cx="989552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536F335-15B6-148E-40CC-75554F62D2F8}"/>
              </a:ext>
            </a:extLst>
          </p:cNvPr>
          <p:cNvSpPr/>
          <p:nvPr/>
        </p:nvSpPr>
        <p:spPr>
          <a:xfrm>
            <a:off x="4334173" y="5184396"/>
            <a:ext cx="7857825" cy="131684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D850A-BC27-4540-AF75-895E39CEDC78}"/>
              </a:ext>
            </a:extLst>
          </p:cNvPr>
          <p:cNvSpPr txBox="1"/>
          <p:nvPr/>
        </p:nvSpPr>
        <p:spPr>
          <a:xfrm>
            <a:off x="2715906" y="716488"/>
            <a:ext cx="733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latin typeface="Montserrat" pitchFamily="2" charset="0"/>
              </a:rPr>
              <a:t>Identifying types of Panels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73813-72AD-4AB3-A379-37D7FC04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2485" y="5817512"/>
            <a:ext cx="2381435" cy="340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48D44-DDC3-F61A-463E-47976A68D4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8803" y="5817511"/>
            <a:ext cx="2381435" cy="340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B119A3-864B-0DE6-3A1D-256F35F3FD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0438" y="5817511"/>
            <a:ext cx="2381435" cy="340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24C213-23E7-7295-09D3-8729A00782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8392" y="5468628"/>
            <a:ext cx="2381435" cy="340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55BC2A-013B-D611-4EE0-0956F57253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4710" y="5468627"/>
            <a:ext cx="2381435" cy="340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75CF1F-81C5-797A-AF38-80F2EE3B72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6345" y="5489890"/>
            <a:ext cx="2381435" cy="29767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CB88094-F4E5-8D5E-A1F5-FEDD4289D5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2679" t="13456" r="20127" b="14740"/>
          <a:stretch/>
        </p:blipFill>
        <p:spPr>
          <a:xfrm>
            <a:off x="582040" y="0"/>
            <a:ext cx="1202611" cy="439457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AA29E4-6D5C-A1BA-6FE3-9CD20C96ED2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2679" t="13456" r="20127" b="50642"/>
          <a:stretch/>
        </p:blipFill>
        <p:spPr>
          <a:xfrm>
            <a:off x="582040" y="4394579"/>
            <a:ext cx="1202611" cy="2463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A09EF5-5A53-8572-738E-4DB3B78822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5644" y="1451962"/>
            <a:ext cx="4140816" cy="355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0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FE86-2BD4-D3F6-DF04-DCB55A8F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8144-BC84-B747-6C2B-AB3CAA341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2FD2AE-9CCD-D886-0C64-AF33D5DA8455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https://youtu.be/zN6yG_euiZ8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4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23"/>
    </mc:Choice>
    <mc:Fallback xmlns="">
      <p:transition spd="slow" advTm="6032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38A79-0D50-AFD1-0107-6F811C7F8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inesswomen writing on glass in meeting">
            <a:extLst>
              <a:ext uri="{FF2B5EF4-FFF2-40B4-BE49-F238E27FC236}">
                <a16:creationId xmlns:a16="http://schemas.microsoft.com/office/drawing/2014/main" id="{E52D43A6-C03F-1F25-14C6-8BAE8CFF9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r="1844"/>
          <a:stretch/>
        </p:blipFill>
        <p:spPr>
          <a:xfrm>
            <a:off x="2131043" y="163774"/>
            <a:ext cx="989552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DD5AB83-EA3B-3222-2321-7A5DA3F2F4F4}"/>
              </a:ext>
            </a:extLst>
          </p:cNvPr>
          <p:cNvSpPr/>
          <p:nvPr/>
        </p:nvSpPr>
        <p:spPr>
          <a:xfrm>
            <a:off x="4334173" y="5184396"/>
            <a:ext cx="7857825" cy="131684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3789A3-1CF4-DE1F-D734-D38F850A9861}"/>
              </a:ext>
            </a:extLst>
          </p:cNvPr>
          <p:cNvSpPr txBox="1"/>
          <p:nvPr/>
        </p:nvSpPr>
        <p:spPr>
          <a:xfrm>
            <a:off x="1965608" y="2571338"/>
            <a:ext cx="7331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latin typeface="Montserrat" pitchFamily="2" charset="0"/>
              </a:rPr>
              <a:t>Let's Jump into the Products!!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F31D3-3174-CE8C-07A6-20C14D94F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2485" y="5817512"/>
            <a:ext cx="2381435" cy="340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26D83C-AE94-DB7E-E4E9-7F396BA41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8803" y="5817511"/>
            <a:ext cx="2381435" cy="340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2B3900-CF5B-A35C-E7F0-87E7F3B8E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0438" y="5817511"/>
            <a:ext cx="2381435" cy="340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84241-A366-B1AA-353F-E6ABF8A14B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8392" y="5468628"/>
            <a:ext cx="2381435" cy="340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4CDF56-3A7B-1ADB-BF8C-36AEF2BACD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4710" y="5468627"/>
            <a:ext cx="2381435" cy="340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79D0F6-36DC-F0AC-9FC9-D8174D418F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6345" y="5489890"/>
            <a:ext cx="2381435" cy="29767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BA4806E-1C5F-80C0-E9F4-6D27ABA77C4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2679" t="13456" r="20127" b="14740"/>
          <a:stretch/>
        </p:blipFill>
        <p:spPr>
          <a:xfrm>
            <a:off x="582040" y="0"/>
            <a:ext cx="1202611" cy="439457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77EE717C-CD86-F04C-6B01-AE757D01955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2679" t="13456" r="20127" b="50642"/>
          <a:stretch/>
        </p:blipFill>
        <p:spPr>
          <a:xfrm>
            <a:off x="582040" y="4394579"/>
            <a:ext cx="1202611" cy="24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995DC-2DF0-897E-ECED-D8286FA96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inesswomen writing on glass in meeting">
            <a:extLst>
              <a:ext uri="{FF2B5EF4-FFF2-40B4-BE49-F238E27FC236}">
                <a16:creationId xmlns:a16="http://schemas.microsoft.com/office/drawing/2014/main" id="{5FB090E4-5344-6FCB-6752-23AA1251F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r="1844"/>
          <a:stretch/>
        </p:blipFill>
        <p:spPr>
          <a:xfrm>
            <a:off x="2131043" y="163774"/>
            <a:ext cx="989552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FB9ADE0-892E-9C47-A6CF-F03F8E975E41}"/>
              </a:ext>
            </a:extLst>
          </p:cNvPr>
          <p:cNvSpPr/>
          <p:nvPr/>
        </p:nvSpPr>
        <p:spPr>
          <a:xfrm>
            <a:off x="4334173" y="5184396"/>
            <a:ext cx="7857825" cy="131684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4035E-DEB1-6470-771D-97EF07A358FF}"/>
              </a:ext>
            </a:extLst>
          </p:cNvPr>
          <p:cNvSpPr txBox="1"/>
          <p:nvPr/>
        </p:nvSpPr>
        <p:spPr>
          <a:xfrm>
            <a:off x="2729552" y="1602347"/>
            <a:ext cx="88804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latin typeface="Montserrat" pitchFamily="2" charset="0"/>
              </a:rPr>
              <a:t>Solar Light Home Lightening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61F00-6EB2-7294-CB81-235C506BB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2485" y="5817512"/>
            <a:ext cx="2381435" cy="340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35F1C2-C36C-78BC-0E73-9F8F3B370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8803" y="5817511"/>
            <a:ext cx="2381435" cy="340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17337E-E8E1-BCB7-B2AC-90F46630AE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0438" y="5817511"/>
            <a:ext cx="2381435" cy="340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963875-BB23-C2EC-0BF7-72DA57878C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8392" y="5468628"/>
            <a:ext cx="2381435" cy="340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46783-EA53-650A-A2EA-CE727C80AB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4710" y="5468627"/>
            <a:ext cx="2381435" cy="340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7355A9-906D-D3E3-59C2-9AFD45C485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6345" y="5489890"/>
            <a:ext cx="2381435" cy="29767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D2B6183-02F2-49B8-5A00-DA68EEE62E0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2679" t="13456" r="20127" b="14740"/>
          <a:stretch/>
        </p:blipFill>
        <p:spPr>
          <a:xfrm>
            <a:off x="582040" y="0"/>
            <a:ext cx="1202611" cy="439457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23F3B2F-6F88-6797-CDA8-437ECEEE5F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2679" t="13456" r="20127" b="50642"/>
          <a:stretch/>
        </p:blipFill>
        <p:spPr>
          <a:xfrm>
            <a:off x="582040" y="4394579"/>
            <a:ext cx="1202611" cy="24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2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57A55-4E9B-F4D6-234D-160A44981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1F6E30-AE6B-4537-835E-C5007FFD1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672" y="6341216"/>
            <a:ext cx="2381435" cy="340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DFCC70-5393-C39A-AF2B-55B8C541C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5221" y="6319571"/>
            <a:ext cx="2381435" cy="340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DA6BA9-81B0-A8F4-7B8C-4707D2CBB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3786" y="6318246"/>
            <a:ext cx="2381435" cy="340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D74DE8-0E53-DCC4-D8D5-C852385477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177" y="5957670"/>
            <a:ext cx="2381435" cy="340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B214BB-6E8E-CA83-2EA8-04CF4AB96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500" y="5992769"/>
            <a:ext cx="2381435" cy="340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997813-E251-6DDA-6303-8664DC7455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823" y="6019242"/>
            <a:ext cx="2381435" cy="29767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7FC8B89-3F98-2BF2-3B47-3EC223E30BD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2679" t="13456" r="20127" b="14740"/>
          <a:stretch/>
        </p:blipFill>
        <p:spPr>
          <a:xfrm>
            <a:off x="22239" y="19557"/>
            <a:ext cx="1202611" cy="356532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CF2C4E0-566B-63BA-A6A8-AA8DBBF7B6B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2679" t="13456" r="20127" b="50642"/>
          <a:stretch/>
        </p:blipFill>
        <p:spPr>
          <a:xfrm>
            <a:off x="15863" y="3584878"/>
            <a:ext cx="1202611" cy="32535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10AEA3-B490-7AF1-7829-E158668ADD59}"/>
              </a:ext>
            </a:extLst>
          </p:cNvPr>
          <p:cNvSpPr txBox="1"/>
          <p:nvPr/>
        </p:nvSpPr>
        <p:spPr>
          <a:xfrm>
            <a:off x="4690953" y="5992769"/>
            <a:ext cx="7478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J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89E961A-2C35-33E0-27B5-134357B8D6AE}"/>
              </a:ext>
            </a:extLst>
          </p:cNvPr>
          <p:cNvSpPr txBox="1">
            <a:spLocks/>
          </p:cNvSpPr>
          <p:nvPr/>
        </p:nvSpPr>
        <p:spPr>
          <a:xfrm>
            <a:off x="838199" y="1320126"/>
            <a:ext cx="3806729" cy="3072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Solar Home Lightening System</a:t>
            </a:r>
            <a:br>
              <a:rPr lang="en-US" sz="4000"/>
            </a:br>
            <a:br>
              <a:rPr lang="en-US" sz="4000"/>
            </a:br>
            <a:endParaRPr lang="en-US" sz="40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E3796DA-BB80-40B1-186F-865410655B5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4615" r="-2" b="3049"/>
          <a:stretch>
            <a:fillRect/>
          </a:stretch>
        </p:blipFill>
        <p:spPr>
          <a:xfrm>
            <a:off x="4416384" y="210101"/>
            <a:ext cx="7478807" cy="55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73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8900</TotalTime>
  <Words>120</Words>
  <Application>Microsoft Office PowerPoint</Application>
  <PresentationFormat>Widescreen</PresentationFormat>
  <Paragraphs>37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Playfair Display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</vt:lpstr>
      <vt:lpstr>PowerPoint Presentation</vt:lpstr>
      <vt:lpstr>PowerPoint Presentation</vt:lpstr>
      <vt:lpstr>PowerPoint Presentation</vt:lpstr>
      <vt:lpstr>PowerPoint Presentation</vt:lpstr>
      <vt:lpstr>        Comes with:</vt:lpstr>
      <vt:lpstr>PowerPoint Presentation</vt:lpstr>
      <vt:lpstr>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atish (atish@rcmanubhai.com.fj)</dc:creator>
  <cp:lastModifiedBy>svtrainingofficer(svtrainingofficer@rcmanubhai.com.fj)</cp:lastModifiedBy>
  <cp:revision>36</cp:revision>
  <dcterms:created xsi:type="dcterms:W3CDTF">2023-01-02T22:16:33Z</dcterms:created>
  <dcterms:modified xsi:type="dcterms:W3CDTF">2025-06-01T20:03:47Z</dcterms:modified>
</cp:coreProperties>
</file>